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98" r:id="rId7"/>
    <p:sldId id="297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0" r:id="rId17"/>
    <p:sldId id="299" r:id="rId18"/>
    <p:sldId id="291" r:id="rId19"/>
    <p:sldId id="302" r:id="rId20"/>
    <p:sldId id="292" r:id="rId21"/>
    <p:sldId id="293" r:id="rId22"/>
    <p:sldId id="294" r:id="rId23"/>
    <p:sldId id="295" r:id="rId24"/>
    <p:sldId id="296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541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 </a:t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mobile robot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3629" r="15370" b="5186"/>
          <a:stretch/>
        </p:blipFill>
        <p:spPr bwMode="auto">
          <a:xfrm>
            <a:off x="0" y="-139350"/>
            <a:ext cx="9144000" cy="69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715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Our robot moves and rotates from t-1 to 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takes scans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31" y="0"/>
            <a:ext cx="82296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Scan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28568" r="17237" b="8529"/>
          <a:stretch/>
        </p:blipFill>
        <p:spPr bwMode="auto">
          <a:xfrm>
            <a:off x="0" y="1127610"/>
            <a:ext cx="9144000" cy="57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1000" y="2743200"/>
            <a:ext cx="1447800" cy="127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3581400"/>
            <a:ext cx="457200" cy="43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1905000"/>
            <a:ext cx="7620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" y="4495800"/>
            <a:ext cx="41148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33800" y="2209800"/>
            <a:ext cx="1219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25689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in feature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Look for corresponding features and form transformation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in pose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Find a pose that provides the best correlation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Use translation invariant transformations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12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3" y="0"/>
            <a:ext cx="9095095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odometry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an initial guess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30356" r="25428" b="9585"/>
          <a:stretch/>
        </p:blipFill>
        <p:spPr bwMode="auto">
          <a:xfrm>
            <a:off x="218365" y="1600200"/>
            <a:ext cx="7536976" cy="51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0287000" y="2895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95800" y="4174509"/>
            <a:ext cx="381000" cy="549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3564909"/>
            <a:ext cx="2514600" cy="609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47800" y="2514600"/>
            <a:ext cx="1219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438400" y="3962400"/>
            <a:ext cx="4419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method of ICP (Iterated Closest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31429" r="20702" b="36584"/>
          <a:stretch/>
        </p:blipFill>
        <p:spPr bwMode="auto">
          <a:xfrm>
            <a:off x="76201" y="1447800"/>
            <a:ext cx="8126104" cy="27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13926" r="22596" b="46963"/>
          <a:stretch/>
        </p:blipFill>
        <p:spPr bwMode="auto">
          <a:xfrm>
            <a:off x="-9100" y="2933550"/>
            <a:ext cx="9153099" cy="38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method of ICP (Iterated Closest Point)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31429" r="20702" b="36584"/>
          <a:stretch/>
        </p:blipFill>
        <p:spPr bwMode="auto">
          <a:xfrm>
            <a:off x="1219200" y="1676400"/>
            <a:ext cx="4468505" cy="15078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715000"/>
            <a:ext cx="2514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9" t="53037" r="31551" b="7852"/>
          <a:stretch/>
        </p:blipFill>
        <p:spPr bwMode="auto">
          <a:xfrm>
            <a:off x="0" y="1995715"/>
            <a:ext cx="9144000" cy="486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31429" r="20702" b="36584"/>
          <a:stretch/>
        </p:blipFill>
        <p:spPr bwMode="auto">
          <a:xfrm>
            <a:off x="3453452" y="35257"/>
            <a:ext cx="4468505" cy="15078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276600"/>
            <a:ext cx="3200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638800"/>
            <a:ext cx="3886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715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in pose space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1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5112" r="15740" b="6667"/>
          <a:stretch/>
        </p:blipFill>
        <p:spPr bwMode="auto">
          <a:xfrm>
            <a:off x="0" y="-25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in pose space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4" t="31616" r="19322" b="19722"/>
          <a:stretch/>
        </p:blipFill>
        <p:spPr bwMode="auto">
          <a:xfrm>
            <a:off x="0" y="1219200"/>
            <a:ext cx="8420669" cy="417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2D ranging for mobile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9251" r="15555" b="35776"/>
          <a:stretch/>
        </p:blipFill>
        <p:spPr bwMode="auto">
          <a:xfrm>
            <a:off x="518614" y="1433015"/>
            <a:ext cx="8625385" cy="29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t="31088" r="24252" b="11279"/>
          <a:stretch/>
        </p:blipFill>
        <p:spPr bwMode="auto">
          <a:xfrm>
            <a:off x="14784" y="113560"/>
            <a:ext cx="9129215" cy="67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257800"/>
            <a:ext cx="5638800" cy="74380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searching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Even space</a:t>
            </a:r>
          </a:p>
          <a:p>
            <a:r>
              <a:rPr lang="en-US" dirty="0" smtClean="0"/>
              <a:t>Coarse to fine /iterative</a:t>
            </a:r>
          </a:p>
          <a:p>
            <a:r>
              <a:rPr lang="en-US" dirty="0" smtClean="0"/>
              <a:t>Branch and bound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 t="28161" r="15740" b="8741"/>
          <a:stretch/>
        </p:blipFill>
        <p:spPr bwMode="auto">
          <a:xfrm>
            <a:off x="5744682" y="2362200"/>
            <a:ext cx="3399318" cy="44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22610" y="2514600"/>
            <a:ext cx="1122072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90" y="18197"/>
            <a:ext cx="8229600" cy="82000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45956" r="21868" b="10262"/>
          <a:stretch/>
        </p:blipFill>
        <p:spPr bwMode="auto">
          <a:xfrm>
            <a:off x="0" y="2477164"/>
            <a:ext cx="9144000" cy="43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04010" cy="15240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Assumption – angle histogram is the same in both scans, it is only sifted by the amount of rotation.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89620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Some reading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Sensors </a:t>
            </a:r>
            <a:r>
              <a:rPr lang="en-US" dirty="0"/>
              <a:t>for Mobile Robots: Theory and Application – H.R Everett</a:t>
            </a: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am I?" – Systems and Methods for Mobile Robot Positioning (</a:t>
            </a:r>
            <a:r>
              <a:rPr lang="en-US" dirty="0" smtClean="0"/>
              <a:t>J. </a:t>
            </a:r>
            <a:r>
              <a:rPr lang="en-US" dirty="0" err="1" smtClean="0"/>
              <a:t>Borenstein</a:t>
            </a:r>
            <a:r>
              <a:rPr lang="en-US" dirty="0"/>
              <a:t>, H. R. Everett, and L. </a:t>
            </a:r>
            <a:r>
              <a:rPr lang="en-US" dirty="0" err="1"/>
              <a:t>Feng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Probabilistic Robotics - Sebastian </a:t>
            </a:r>
            <a:r>
              <a:rPr lang="en-US" dirty="0" err="1"/>
              <a:t>Thrun</a:t>
            </a:r>
            <a:r>
              <a:rPr lang="en-US" dirty="0"/>
              <a:t>, Wolfram </a:t>
            </a:r>
            <a:r>
              <a:rPr lang="en-US" dirty="0" err="1"/>
              <a:t>Burgard</a:t>
            </a:r>
            <a:r>
              <a:rPr lang="en-US" dirty="0"/>
              <a:t> and </a:t>
            </a:r>
            <a:r>
              <a:rPr lang="en-US" dirty="0" smtClean="0"/>
              <a:t>Dieter Fox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Mobile </a:t>
            </a:r>
            <a:r>
              <a:rPr lang="en-US" dirty="0"/>
              <a:t>Robot </a:t>
            </a:r>
            <a:r>
              <a:rPr lang="en-US" dirty="0" err="1"/>
              <a:t>Localisation</a:t>
            </a:r>
            <a:r>
              <a:rPr lang="en-US" dirty="0"/>
              <a:t> and Mapping in Extensive </a:t>
            </a:r>
            <a:r>
              <a:rPr lang="en-US" dirty="0" smtClean="0"/>
              <a:t>Outdoor Environments </a:t>
            </a:r>
            <a:r>
              <a:rPr lang="en-US" dirty="0"/>
              <a:t>– Tim Bailey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Sensor-Based Personal Navigation System and its Application </a:t>
            </a:r>
            <a:r>
              <a:rPr lang="en-US" dirty="0" smtClean="0"/>
              <a:t>for Incorporating </a:t>
            </a:r>
            <a:r>
              <a:rPr lang="en-US" dirty="0"/>
              <a:t>Humans into a Human-Robot Team - </a:t>
            </a:r>
            <a:r>
              <a:rPr lang="en-US" dirty="0" err="1"/>
              <a:t>Jari</a:t>
            </a:r>
            <a:r>
              <a:rPr lang="en-US" dirty="0"/>
              <a:t> Saarinen</a:t>
            </a:r>
          </a:p>
          <a:p>
            <a:endParaRPr lang="en-US" dirty="0"/>
          </a:p>
          <a:p>
            <a:r>
              <a:rPr lang="en-US" dirty="0" smtClean="0"/>
              <a:t>Algorithms </a:t>
            </a:r>
            <a:r>
              <a:rPr lang="en-US" dirty="0"/>
              <a:t>for Mobile Robot Localization and </a:t>
            </a:r>
            <a:r>
              <a:rPr lang="en-US" dirty="0" err="1" smtClean="0"/>
              <a:t>Mapping,Incorporating</a:t>
            </a:r>
            <a:r>
              <a:rPr lang="en-US" dirty="0" smtClean="0"/>
              <a:t> Detailed </a:t>
            </a:r>
            <a:r>
              <a:rPr lang="en-US" dirty="0"/>
              <a:t>Noise Modeling and Multi-Scale Feature Extraction Samuel </a:t>
            </a:r>
            <a:r>
              <a:rPr lang="en-US" dirty="0" smtClean="0"/>
              <a:t>T. </a:t>
            </a:r>
            <a:r>
              <a:rPr lang="en-US" dirty="0" err="1" smtClean="0"/>
              <a:t>Pfister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28741" r="19259" b="33333"/>
          <a:stretch/>
        </p:blipFill>
        <p:spPr bwMode="auto">
          <a:xfrm>
            <a:off x="-25401" y="2057400"/>
            <a:ext cx="910887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Measurement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1676400" cy="609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distance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29742" r="17014" b="11084"/>
          <a:stretch/>
        </p:blipFill>
        <p:spPr bwMode="auto">
          <a:xfrm>
            <a:off x="152400" y="2514600"/>
            <a:ext cx="7246962" cy="42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10200" y="20574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934200" y="1371600"/>
            <a:ext cx="16764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angle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29400" y="19050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143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measurement is a series of pairs of distance and angle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1447800"/>
            <a:ext cx="1371600" cy="6096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4400" y="5410200"/>
            <a:ext cx="685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54102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14400" y="6172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5562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85850" y="58674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6228" y="621280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x/r = cos</a:t>
            </a:r>
            <a:r>
              <a:rPr lang="en-US" dirty="0">
                <a:sym typeface="Symbol"/>
              </a:rPr>
              <a:t></a:t>
            </a:r>
            <a:endParaRPr lang="en-US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200" y="4876800"/>
            <a:ext cx="2514600" cy="19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4222" r="15926" b="7852"/>
          <a:stretch/>
        </p:blipFill>
        <p:spPr bwMode="auto">
          <a:xfrm>
            <a:off x="76200" y="177800"/>
            <a:ext cx="90932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487572" y="46482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81600" y="46482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2800" y="19812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global frame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2350532"/>
            <a:ext cx="0" cy="1764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400" y="2350532"/>
            <a:ext cx="0" cy="1764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7572" y="5486400"/>
            <a:ext cx="32942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general, we have to add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14222" r="16111" b="6074"/>
          <a:stretch/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495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Exercise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4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6" t="30310" r="15185" b="35019"/>
          <a:stretch/>
        </p:blipFill>
        <p:spPr bwMode="auto">
          <a:xfrm>
            <a:off x="-22746" y="68239"/>
            <a:ext cx="8176146" cy="67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09600"/>
            <a:ext cx="320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Bumper contact points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64927" y="41561"/>
            <a:ext cx="320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Centre of rotation = </a:t>
            </a:r>
            <a:r>
              <a:rPr lang="en-US" sz="2800" dirty="0" err="1" smtClean="0"/>
              <a:t>odometry</a:t>
            </a:r>
            <a:r>
              <a:rPr lang="en-US" sz="2800" dirty="0" smtClean="0"/>
              <a:t> origin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25043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Bumper circle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59140" y="6292193"/>
            <a:ext cx="56217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Laser frame = SLAM origin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0" y="5715000"/>
            <a:ext cx="388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4223" r="15185" b="4888"/>
          <a:stretch/>
        </p:blipFill>
        <p:spPr bwMode="auto">
          <a:xfrm>
            <a:off x="0" y="17145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495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scan (and map) matching</a:t>
            </a:r>
          </a:p>
        </p:txBody>
      </p:sp>
    </p:spTree>
    <p:extLst>
      <p:ext uri="{BB962C8B-B14F-4D97-AF65-F5344CB8AC3E}">
        <p14:creationId xmlns:p14="http://schemas.microsoft.com/office/powerpoint/2010/main" val="7044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285</Words>
  <Application>Microsoft Office PowerPoint</Application>
  <PresentationFormat>On-screen Show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Using Perception  for mobile robot</vt:lpstr>
      <vt:lpstr>2D ranging for mobile robot</vt:lpstr>
      <vt:lpstr>Laser Measurement</vt:lpstr>
      <vt:lpstr>PowerPoint Presentation</vt:lpstr>
      <vt:lpstr>PowerPoint Presentation</vt:lpstr>
      <vt:lpstr>Homework Exercise</vt:lpstr>
      <vt:lpstr>PowerPoint Presentation</vt:lpstr>
      <vt:lpstr>PowerPoint Presentation</vt:lpstr>
      <vt:lpstr>Methods for scan (and map) matching</vt:lpstr>
      <vt:lpstr>PowerPoint Presentation</vt:lpstr>
      <vt:lpstr>Scan Matching</vt:lpstr>
      <vt:lpstr>Two Scan Matching Approaches</vt:lpstr>
      <vt:lpstr>Using odometry as an initial guess</vt:lpstr>
      <vt:lpstr>The method of ICP (Iterated Closest Point)</vt:lpstr>
      <vt:lpstr>PowerPoint Presentation</vt:lpstr>
      <vt:lpstr>continued</vt:lpstr>
      <vt:lpstr>Correlation in pose space</vt:lpstr>
      <vt:lpstr>PowerPoint Presentation</vt:lpstr>
      <vt:lpstr>Correlation in pose space</vt:lpstr>
      <vt:lpstr>2D correlation</vt:lpstr>
      <vt:lpstr>Methods of searching</vt:lpstr>
      <vt:lpstr>Histogram</vt:lpstr>
      <vt:lpstr>Some reading material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12</cp:revision>
  <dcterms:created xsi:type="dcterms:W3CDTF">2013-02-20T23:54:00Z</dcterms:created>
  <dcterms:modified xsi:type="dcterms:W3CDTF">2014-02-27T19:38:39Z</dcterms:modified>
</cp:coreProperties>
</file>